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305" r:id="rId7"/>
    <p:sldId id="304" r:id="rId8"/>
    <p:sldId id="302" r:id="rId9"/>
    <p:sldId id="303" r:id="rId10"/>
    <p:sldId id="261" r:id="rId11"/>
    <p:sldId id="30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5" autoAdjust="0"/>
    <p:restoredTop sz="94660"/>
  </p:normalViewPr>
  <p:slideViewPr>
    <p:cSldViewPr snapToGrid="0">
      <p:cViewPr>
        <p:scale>
          <a:sx n="75" d="100"/>
          <a:sy n="75" d="100"/>
        </p:scale>
        <p:origin x="43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79B5B-6E6F-41E0-8094-BB0C0B828A3A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D055D-CB29-4C31-B434-9263AC9D6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D372-5AD2-4D58-A39E-2A8719D5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2DF75-92FD-4BF8-AED8-B9105F2C1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AD138-055C-4140-BFCC-269F279D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CE4D-3CC1-4413-8753-128EFFB0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854-C8E3-4387-B6BD-AEE666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29B7-B06B-4E73-A885-60EB7709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3E02D-70E3-4A6F-B8D8-4A2BC0F3D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E6D1-D6E4-4806-9750-C5F3C687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E361-80FE-4095-8A97-AD57E8BA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35C-FF93-4691-8FEB-AB67FAE7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48C3D-0A04-4E81-B435-60185193F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106F-5A52-4FF1-A410-A4E8B0EE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238B-A83E-49B1-B4DC-251F97CA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B3727-112E-4B93-B3CE-3C9D56FA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4520C-C066-405F-A3A1-62E65091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8E7-9763-49C5-AB63-AF547573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446F-D877-454B-A999-48F8CD64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32A9-B680-4F12-B4F4-B4A3F6A6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829-EE72-4B44-B5A1-D6DFFFC8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4D79D-3181-43F9-B48D-A9936A1D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56FD-0D8E-49D6-ADDE-BA9E38B6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C4F9-ED56-4623-A726-F1438EF1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8C25-B562-4BD8-88A1-87B22FE7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C8B8D-78D0-4C08-A881-CE6B49FE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A9D1-4001-4221-9A57-F6B14611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1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9411-DC30-4CCE-AADB-C8FD4E1B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B200-85CB-4A5E-8211-98258F6C5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5A390-7A7A-401F-8BE7-EB4551870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09F15-52F6-46B8-AF58-48EE318B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924EB-0EE8-4407-B296-540E5884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06078-723B-4BD4-B255-FEA5FB6E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A596-E703-46F9-84B9-9DFC465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17EAF-0C30-43D9-9D48-2308CF1D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D690A-957C-4AD4-B738-EA94B1617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DCD01-88B5-413C-872F-E6A46E240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FE7A2-3F2F-4780-9CAA-7845A1EE1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7034C-E4B0-49E6-89A2-DBA0DDF7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9AA7A-4069-4084-80E6-C544D156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8BA14-1CCC-4043-8506-41132BE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5FF4-670C-4D38-BF47-A0B68A6D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138B5-FE4B-4545-828D-BDCCCA8B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95429-B7FD-4EA9-B3E0-3A894B4D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7C753-BE16-4F51-B91C-C94C15AA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1200-12D6-4D39-9C3C-26B43F58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71880-E33C-410F-A4CD-08DD8106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26D3-FE4C-4CC5-925B-551590F3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6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2D19-3113-44A2-8B75-0C1020B5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6667-6E13-4AA7-B74A-D5ACC630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1CF0A-2D7F-444E-AA3F-EF3EE680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254E6-88F6-4F57-82C9-D4D51DD8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67ADB-BCF6-4C1C-9688-8649AB59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C3C60-A728-44B0-B3EC-EFA1DC62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1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A628-52DB-484E-8BF1-CDEF628F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EAE3C-EA85-4908-AEF6-FECCF78C2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98263-758F-40AE-8468-0440241F5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957FF-892B-471D-893C-B47F7C5B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DF186-4C37-4E6E-BA2C-B4B4D4C1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9866-BB17-4854-AA73-1BDB5DE9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9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83CF0-3AE9-4A71-954D-AF0FFA7D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54CE7-6104-458D-86BA-65F08CF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19D1D-2F5E-4386-B776-CCE23A4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14A40-FAB5-43E4-ACE2-38D70ABC68A1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DBCB-BEB1-4830-B751-E78D7FE3B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7EF7-DD34-415F-BD1D-D17173861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D8B63A-F29B-4446-AA3A-2C8174F36334}"/>
              </a:ext>
            </a:extLst>
          </p:cNvPr>
          <p:cNvSpPr txBox="1"/>
          <p:nvPr/>
        </p:nvSpPr>
        <p:spPr>
          <a:xfrm>
            <a:off x="5354095" y="2749137"/>
            <a:ext cx="5606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Nexa Light" panose="02000000000000000000" pitchFamily="50" charset="0"/>
                <a:ea typeface="Arual" pitchFamily="2" charset="0"/>
              </a:rPr>
              <a:t>LEARN NEW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E8C83D-4763-4F7B-906D-0ABC22CB51E4}"/>
              </a:ext>
            </a:extLst>
          </p:cNvPr>
          <p:cNvGrpSpPr/>
          <p:nvPr/>
        </p:nvGrpSpPr>
        <p:grpSpPr>
          <a:xfrm>
            <a:off x="1231049" y="2028629"/>
            <a:ext cx="2696548" cy="2800740"/>
            <a:chOff x="1452466" y="468471"/>
            <a:chExt cx="2438400" cy="2438400"/>
          </a:xfrm>
        </p:grpSpPr>
        <p:pic>
          <p:nvPicPr>
            <p:cNvPr id="1028" name="Picture 4" descr="Image result for book icon">
              <a:extLst>
                <a:ext uri="{FF2B5EF4-FFF2-40B4-BE49-F238E27FC236}">
                  <a16:creationId xmlns:a16="http://schemas.microsoft.com/office/drawing/2014/main" id="{3F9DE0F2-7B0C-4057-A629-98F79B581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466" y="46847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refresh icon">
              <a:extLst>
                <a:ext uri="{FF2B5EF4-FFF2-40B4-BE49-F238E27FC236}">
                  <a16:creationId xmlns:a16="http://schemas.microsoft.com/office/drawing/2014/main" id="{798AAC35-BB94-4D21-AF08-BD7DC4DB0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480" y="1230475"/>
              <a:ext cx="803598" cy="80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18E35C-5ECB-4F77-B23A-11AF0D2EEC12}"/>
              </a:ext>
            </a:extLst>
          </p:cNvPr>
          <p:cNvCxnSpPr>
            <a:cxnSpLocks/>
          </p:cNvCxnSpPr>
          <p:nvPr/>
        </p:nvCxnSpPr>
        <p:spPr>
          <a:xfrm>
            <a:off x="4534678" y="2028629"/>
            <a:ext cx="0" cy="2800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ABE42A-53FE-48F5-B3C4-69ECC5683BCF}"/>
              </a:ext>
            </a:extLst>
          </p:cNvPr>
          <p:cNvSpPr txBox="1"/>
          <p:nvPr/>
        </p:nvSpPr>
        <p:spPr>
          <a:xfrm>
            <a:off x="5354085" y="3826876"/>
            <a:ext cx="560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rPr>
              <a:t>Spreading knowledge in a fun way!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C768DE-C66E-4D87-9E73-F553EDA72B83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20" name="Picture 2" descr="Image result for google assistant transparent">
              <a:extLst>
                <a:ext uri="{FF2B5EF4-FFF2-40B4-BE49-F238E27FC236}">
                  <a16:creationId xmlns:a16="http://schemas.microsoft.com/office/drawing/2014/main" id="{CBA861F4-5409-4457-9379-28222D98E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FF7C55-8836-4604-93DE-154248D6A0A7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2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AFBAC7-3923-4E4A-8FDF-265C266EEA08}"/>
              </a:ext>
            </a:extLst>
          </p:cNvPr>
          <p:cNvSpPr txBox="1"/>
          <p:nvPr/>
        </p:nvSpPr>
        <p:spPr>
          <a:xfrm>
            <a:off x="3853238" y="2705725"/>
            <a:ext cx="44855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WHAT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B254C-5839-4A75-A873-9F85C7E555E3}"/>
              </a:ext>
            </a:extLst>
          </p:cNvPr>
          <p:cNvSpPr txBox="1"/>
          <p:nvPr/>
        </p:nvSpPr>
        <p:spPr>
          <a:xfrm>
            <a:off x="3291225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E86AC-37A2-4AA1-BE6F-C8E866D93BEE}"/>
              </a:ext>
            </a:extLst>
          </p:cNvPr>
          <p:cNvSpPr txBox="1"/>
          <p:nvPr/>
        </p:nvSpPr>
        <p:spPr>
          <a:xfrm>
            <a:off x="7776751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9637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4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4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4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008E6-F984-4C46-98FC-EA99A3D68502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CECFC-2FA9-42BC-9100-B0DDC64D2E42}"/>
              </a:ext>
            </a:extLst>
          </p:cNvPr>
          <p:cNvSpPr txBox="1"/>
          <p:nvPr/>
        </p:nvSpPr>
        <p:spPr>
          <a:xfrm>
            <a:off x="1628398" y="305672"/>
            <a:ext cx="8935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Nexa Light" panose="02000000000000000000" pitchFamily="50" charset="0"/>
              </a:rPr>
              <a:t>The </a:t>
            </a:r>
            <a:r>
              <a:rPr lang="en-US" sz="4400" b="1" dirty="0">
                <a:latin typeface="Nexa Light" panose="02000000000000000000" pitchFamily="50" charset="0"/>
              </a:rPr>
              <a:t>Learn New</a:t>
            </a:r>
            <a:r>
              <a:rPr lang="en-US" sz="4400" dirty="0">
                <a:latin typeface="Nexa Light" panose="02000000000000000000" pitchFamily="50" charset="0"/>
              </a:rPr>
              <a:t> Action on Google</a:t>
            </a:r>
          </a:p>
        </p:txBody>
      </p:sp>
      <p:sp>
        <p:nvSpPr>
          <p:cNvPr id="6" name="Shape 373">
            <a:extLst>
              <a:ext uri="{FF2B5EF4-FFF2-40B4-BE49-F238E27FC236}">
                <a16:creationId xmlns:a16="http://schemas.microsoft.com/office/drawing/2014/main" id="{C2A01779-1B2F-47AA-9C61-AEF515FBE388}"/>
              </a:ext>
            </a:extLst>
          </p:cNvPr>
          <p:cNvSpPr/>
          <p:nvPr/>
        </p:nvSpPr>
        <p:spPr>
          <a:xfrm>
            <a:off x="709734" y="337126"/>
            <a:ext cx="448691" cy="737987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AC8FE-B85F-4535-8998-AAB7DB38A360}"/>
              </a:ext>
            </a:extLst>
          </p:cNvPr>
          <p:cNvSpPr txBox="1"/>
          <p:nvPr/>
        </p:nvSpPr>
        <p:spPr>
          <a:xfrm>
            <a:off x="4978543" y="3013501"/>
            <a:ext cx="2234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Poiret One" panose="02000000000000000000" pitchFamily="2" charset="0"/>
              </a:rPr>
              <a:t>DEMO</a:t>
            </a:r>
            <a:r>
              <a:rPr lang="en-US" sz="4800" b="1" dirty="0">
                <a:latin typeface="Poiret One" panose="02000000000000000000" pitchFamily="2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32F7F-289D-43CE-9EFF-22C4146B614A}"/>
              </a:ext>
            </a:extLst>
          </p:cNvPr>
          <p:cNvSpPr txBox="1"/>
          <p:nvPr/>
        </p:nvSpPr>
        <p:spPr>
          <a:xfrm>
            <a:off x="5235025" y="4006952"/>
            <a:ext cx="172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iret One" panose="02000000000000000000" pitchFamily="2" charset="0"/>
              </a:rPr>
              <a:t>Sure.</a:t>
            </a:r>
            <a:endParaRPr lang="en-US" sz="4800" b="1" dirty="0">
              <a:latin typeface="Poiret One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29132-F3C2-4415-9D37-A60786DD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3" y="1506396"/>
            <a:ext cx="5045932" cy="5045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CCC60-C2A1-4612-BD2A-A0ED11B2AC61}"/>
              </a:ext>
            </a:extLst>
          </p:cNvPr>
          <p:cNvSpPr txBox="1"/>
          <p:nvPr/>
        </p:nvSpPr>
        <p:spPr>
          <a:xfrm>
            <a:off x="4931547" y="3336666"/>
            <a:ext cx="707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Nexa Light" panose="02000000000000000000" pitchFamily="50" charset="0"/>
                <a:ea typeface="Source Code Pro" panose="020B0509030403020204" pitchFamily="49" charset="0"/>
              </a:rPr>
              <a:t>bit.ly/1023-mb</a:t>
            </a:r>
          </a:p>
        </p:txBody>
      </p:sp>
    </p:spTree>
    <p:extLst>
      <p:ext uri="{BB962C8B-B14F-4D97-AF65-F5344CB8AC3E}">
        <p14:creationId xmlns:p14="http://schemas.microsoft.com/office/powerpoint/2010/main" val="38072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7" grpId="1"/>
      <p:bldP spid="8" grpId="0"/>
      <p:bldP spid="8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6A9EC7-C4F2-4466-A73C-016829D03FA3}"/>
              </a:ext>
            </a:extLst>
          </p:cNvPr>
          <p:cNvSpPr txBox="1"/>
          <p:nvPr/>
        </p:nvSpPr>
        <p:spPr>
          <a:xfrm>
            <a:off x="2887429" y="2767280"/>
            <a:ext cx="6417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rual" pitchFamily="2" charset="0"/>
                <a:ea typeface="Arual" pitchFamily="2" charset="0"/>
              </a:rPr>
              <a:t>THANK YOU 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36C47-A81E-4F31-81B0-60217AAADDEC}"/>
              </a:ext>
            </a:extLst>
          </p:cNvPr>
          <p:cNvSpPr txBox="1"/>
          <p:nvPr/>
        </p:nvSpPr>
        <p:spPr>
          <a:xfrm>
            <a:off x="1297156" y="3013500"/>
            <a:ext cx="3741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Poiret One" panose="02000000000000000000" pitchFamily="2" charset="0"/>
              </a:rPr>
              <a:t>Amrit Dash</a:t>
            </a:r>
          </a:p>
        </p:txBody>
      </p:sp>
      <p:pic>
        <p:nvPicPr>
          <p:cNvPr id="4102" name="Picture 6" descr="Image result for website logo transparent">
            <a:extLst>
              <a:ext uri="{FF2B5EF4-FFF2-40B4-BE49-F238E27FC236}">
                <a16:creationId xmlns:a16="http://schemas.microsoft.com/office/drawing/2014/main" id="{15BE685B-0891-4D2F-8068-7BE4298F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14" y="4016237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C0A32C-42C2-4D2A-A9FC-603EEC926302}"/>
              </a:ext>
            </a:extLst>
          </p:cNvPr>
          <p:cNvSpPr txBox="1"/>
          <p:nvPr/>
        </p:nvSpPr>
        <p:spPr>
          <a:xfrm>
            <a:off x="1792913" y="3976980"/>
            <a:ext cx="313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aleway" panose="020B0003030101060003" pitchFamily="34" charset="0"/>
              </a:rPr>
              <a:t>about.me/</a:t>
            </a:r>
            <a:r>
              <a:rPr lang="en-US" sz="2400" dirty="0" err="1">
                <a:latin typeface="Raleway" panose="020B0003030101060003" pitchFamily="34" charset="0"/>
              </a:rPr>
              <a:t>amritdash</a:t>
            </a:r>
            <a:endParaRPr lang="en-US" sz="2400" dirty="0">
              <a:latin typeface="Raleway" panose="020B00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2DE5C-CC2E-4D1D-974E-C1DC4700B121}"/>
              </a:ext>
            </a:extLst>
          </p:cNvPr>
          <p:cNvSpPr txBox="1"/>
          <p:nvPr/>
        </p:nvSpPr>
        <p:spPr>
          <a:xfrm>
            <a:off x="6782820" y="3013500"/>
            <a:ext cx="4131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Poiret One" panose="02000000000000000000" pitchFamily="2" charset="0"/>
              </a:rPr>
              <a:t>Manish Rath</a:t>
            </a:r>
          </a:p>
        </p:txBody>
      </p:sp>
      <p:pic>
        <p:nvPicPr>
          <p:cNvPr id="15" name="Picture 6" descr="Image result for website logo transparent">
            <a:extLst>
              <a:ext uri="{FF2B5EF4-FFF2-40B4-BE49-F238E27FC236}">
                <a16:creationId xmlns:a16="http://schemas.microsoft.com/office/drawing/2014/main" id="{C81FCD5C-3597-4163-A08E-86EC4E40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18" y="4007756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030E22-2042-48A0-8082-575C6846F0BA}"/>
              </a:ext>
            </a:extLst>
          </p:cNvPr>
          <p:cNvSpPr txBox="1"/>
          <p:nvPr/>
        </p:nvSpPr>
        <p:spPr>
          <a:xfrm>
            <a:off x="7577151" y="3976980"/>
            <a:ext cx="331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aleway" panose="020B0003030101060003" pitchFamily="34" charset="0"/>
              </a:rPr>
              <a:t>about.me/</a:t>
            </a:r>
            <a:r>
              <a:rPr lang="en-US" sz="2400" dirty="0" err="1">
                <a:latin typeface="Raleway" panose="020B0003030101060003" pitchFamily="34" charset="0"/>
              </a:rPr>
              <a:t>manishrath</a:t>
            </a:r>
            <a:endParaRPr lang="en-US" sz="2400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5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uiExpand="1" build="p"/>
      <p:bldP spid="22" grpId="0"/>
      <p:bldP spid="14" grpId="0" uiExpand="1" build="p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09B854-6E89-44C4-8F7D-FE04F4EA5135}"/>
              </a:ext>
            </a:extLst>
          </p:cNvPr>
          <p:cNvSpPr txBox="1"/>
          <p:nvPr/>
        </p:nvSpPr>
        <p:spPr>
          <a:xfrm>
            <a:off x="4225135" y="2705725"/>
            <a:ext cx="37417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8C90E-F188-40E5-A095-235FEA4BFAB5}"/>
              </a:ext>
            </a:extLst>
          </p:cNvPr>
          <p:cNvSpPr txBox="1"/>
          <p:nvPr/>
        </p:nvSpPr>
        <p:spPr>
          <a:xfrm>
            <a:off x="3663122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79E95-C210-4D33-AFFB-499923DE3D30}"/>
              </a:ext>
            </a:extLst>
          </p:cNvPr>
          <p:cNvSpPr txBox="1"/>
          <p:nvPr/>
        </p:nvSpPr>
        <p:spPr>
          <a:xfrm>
            <a:off x="7404854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0514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3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3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13" grpId="0" build="allAtOnce"/>
      <p:bldP spid="13" grpId="1" build="allAtOnce"/>
      <p:bldP spid="13" grpId="2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8A8F2D-4651-4A37-9A91-C326CED408AE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B86EF-64F4-43D4-BB25-48F14ECE9160}"/>
              </a:ext>
            </a:extLst>
          </p:cNvPr>
          <p:cNvSpPr txBox="1"/>
          <p:nvPr/>
        </p:nvSpPr>
        <p:spPr>
          <a:xfrm>
            <a:off x="1551129" y="244454"/>
            <a:ext cx="470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150 years 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5F7EF-E928-457C-84E3-7918735D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40" y="1896070"/>
            <a:ext cx="7861120" cy="4403130"/>
          </a:xfrm>
          <a:prstGeom prst="rect">
            <a:avLst/>
          </a:prstGeom>
        </p:spPr>
      </p:pic>
      <p:sp>
        <p:nvSpPr>
          <p:cNvPr id="7" name="Shape 341">
            <a:extLst>
              <a:ext uri="{FF2B5EF4-FFF2-40B4-BE49-F238E27FC236}">
                <a16:creationId xmlns:a16="http://schemas.microsoft.com/office/drawing/2014/main" id="{4E705A55-0B02-46F6-A443-AED3F4163741}"/>
              </a:ext>
            </a:extLst>
          </p:cNvPr>
          <p:cNvSpPr/>
          <p:nvPr/>
        </p:nvSpPr>
        <p:spPr>
          <a:xfrm>
            <a:off x="413209" y="350827"/>
            <a:ext cx="724711" cy="710585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56900-18A8-4CF7-9CE9-C4C028A163C8}"/>
              </a:ext>
            </a:extLst>
          </p:cNvPr>
          <p:cNvSpPr txBox="1"/>
          <p:nvPr/>
        </p:nvSpPr>
        <p:spPr>
          <a:xfrm>
            <a:off x="1551129" y="244454"/>
            <a:ext cx="159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FE504-9E10-47E9-B0CA-0E4918F9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40" y="1733431"/>
            <a:ext cx="7861120" cy="47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8A8F2D-4651-4A37-9A91-C326CED408AE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B86EF-64F4-43D4-BB25-48F14ECE9160}"/>
              </a:ext>
            </a:extLst>
          </p:cNvPr>
          <p:cNvSpPr txBox="1"/>
          <p:nvPr/>
        </p:nvSpPr>
        <p:spPr>
          <a:xfrm>
            <a:off x="1551129" y="244454"/>
            <a:ext cx="470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150 years ago</a:t>
            </a:r>
          </a:p>
        </p:txBody>
      </p:sp>
      <p:sp>
        <p:nvSpPr>
          <p:cNvPr id="7" name="Shape 341">
            <a:extLst>
              <a:ext uri="{FF2B5EF4-FFF2-40B4-BE49-F238E27FC236}">
                <a16:creationId xmlns:a16="http://schemas.microsoft.com/office/drawing/2014/main" id="{4E705A55-0B02-46F6-A443-AED3F4163741}"/>
              </a:ext>
            </a:extLst>
          </p:cNvPr>
          <p:cNvSpPr/>
          <p:nvPr/>
        </p:nvSpPr>
        <p:spPr>
          <a:xfrm>
            <a:off x="413209" y="350827"/>
            <a:ext cx="724711" cy="710585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56900-18A8-4CF7-9CE9-C4C028A163C8}"/>
              </a:ext>
            </a:extLst>
          </p:cNvPr>
          <p:cNvSpPr txBox="1"/>
          <p:nvPr/>
        </p:nvSpPr>
        <p:spPr>
          <a:xfrm>
            <a:off x="1551129" y="244454"/>
            <a:ext cx="159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19B33-F9EC-4D05-A0DE-B9E784DC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34" y="1733431"/>
            <a:ext cx="6425731" cy="4728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E211E1-A423-40F2-8B5F-B3E277B3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18" y="1733431"/>
            <a:ext cx="7373962" cy="47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CD96F2-FE4A-47B0-AEED-61A0D704E524}"/>
              </a:ext>
            </a:extLst>
          </p:cNvPr>
          <p:cNvSpPr txBox="1"/>
          <p:nvPr/>
        </p:nvSpPr>
        <p:spPr>
          <a:xfrm>
            <a:off x="449903" y="3044279"/>
            <a:ext cx="11292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Nexa Light" panose="02000000000000000000" pitchFamily="50" charset="0"/>
              </a:rPr>
              <a:t>But it is up to us how we shape the future.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22EE7-85BC-4F36-8596-D813EDEDCB6E}"/>
              </a:ext>
            </a:extLst>
          </p:cNvPr>
          <p:cNvSpPr txBox="1"/>
          <p:nvPr/>
        </p:nvSpPr>
        <p:spPr>
          <a:xfrm>
            <a:off x="101089" y="3013500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058F0-BCAA-4A7A-8116-AC1280863520}"/>
              </a:ext>
            </a:extLst>
          </p:cNvPr>
          <p:cNvSpPr txBox="1"/>
          <p:nvPr/>
        </p:nvSpPr>
        <p:spPr>
          <a:xfrm>
            <a:off x="11309141" y="3007357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D2DFB6-89BE-4BCC-8111-B4075D1CD41A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8" name="Picture 2" descr="Image result for google assistant transparent">
              <a:extLst>
                <a:ext uri="{FF2B5EF4-FFF2-40B4-BE49-F238E27FC236}">
                  <a16:creationId xmlns:a16="http://schemas.microsoft.com/office/drawing/2014/main" id="{845D241E-0E87-46D3-82E9-5688D6427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E7A07-4FF0-4833-9108-ACF46B3C973D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37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2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2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2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6" grpId="0" build="allAtOnce"/>
      <p:bldP spid="6" grpId="1" build="allAtOnce"/>
      <p:bldP spid="6" grpId="2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9FA2E-5C25-43E3-877F-21B76AC3D1CC}"/>
              </a:ext>
            </a:extLst>
          </p:cNvPr>
          <p:cNvSpPr txBox="1"/>
          <p:nvPr/>
        </p:nvSpPr>
        <p:spPr>
          <a:xfrm>
            <a:off x="2391364" y="2967335"/>
            <a:ext cx="740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Customized Education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99C0E-ABAB-4862-9F48-90BBE589BA16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356">
            <a:extLst>
              <a:ext uri="{FF2B5EF4-FFF2-40B4-BE49-F238E27FC236}">
                <a16:creationId xmlns:a16="http://schemas.microsoft.com/office/drawing/2014/main" id="{B7AD5EAF-7E60-48A8-A3C2-32EE11F039D4}"/>
              </a:ext>
            </a:extLst>
          </p:cNvPr>
          <p:cNvSpPr/>
          <p:nvPr/>
        </p:nvSpPr>
        <p:spPr>
          <a:xfrm>
            <a:off x="670560" y="390303"/>
            <a:ext cx="699759" cy="631633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BCCC3-2FAC-4975-AEE2-924F59AA0B6C}"/>
              </a:ext>
            </a:extLst>
          </p:cNvPr>
          <p:cNvSpPr txBox="1"/>
          <p:nvPr/>
        </p:nvSpPr>
        <p:spPr>
          <a:xfrm>
            <a:off x="1868159" y="290620"/>
            <a:ext cx="6596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Nexa Light" panose="02000000000000000000" pitchFamily="50" charset="0"/>
              </a:rPr>
              <a:t>Customized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4F4F8-A635-4575-A155-A13CA890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r="5858"/>
          <a:stretch/>
        </p:blipFill>
        <p:spPr>
          <a:xfrm>
            <a:off x="165702" y="2344377"/>
            <a:ext cx="4114800" cy="3117123"/>
          </a:xfrm>
          <a:prstGeom prst="rect">
            <a:avLst/>
          </a:prstGeom>
        </p:spPr>
      </p:pic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BB17C717-AC45-4861-AB6B-F7DA6731205F}"/>
              </a:ext>
            </a:extLst>
          </p:cNvPr>
          <p:cNvSpPr/>
          <p:nvPr/>
        </p:nvSpPr>
        <p:spPr>
          <a:xfrm>
            <a:off x="1065484" y="2945477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8BC8E2-5F1B-4122-AC48-8AAA387DF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4589484" y="2119475"/>
            <a:ext cx="3255918" cy="3342025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D731C196-EF98-46C2-82FA-19AF71F7B503}"/>
              </a:ext>
            </a:extLst>
          </p:cNvPr>
          <p:cNvSpPr/>
          <p:nvPr/>
        </p:nvSpPr>
        <p:spPr>
          <a:xfrm>
            <a:off x="5050963" y="2945474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0C62AF-2FE2-4B82-AD26-F1CEB8A1A9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3016" r="9467" b="13755"/>
          <a:stretch/>
        </p:blipFill>
        <p:spPr>
          <a:xfrm>
            <a:off x="8121242" y="2658575"/>
            <a:ext cx="3823776" cy="2464180"/>
          </a:xfrm>
          <a:prstGeom prst="rect">
            <a:avLst/>
          </a:prstGeom>
        </p:spPr>
      </p:pic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EE1C2C6D-F3CD-4E51-99F0-443E7551885E}"/>
              </a:ext>
            </a:extLst>
          </p:cNvPr>
          <p:cNvSpPr/>
          <p:nvPr/>
        </p:nvSpPr>
        <p:spPr>
          <a:xfrm>
            <a:off x="9017643" y="2945475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582109-F537-4487-9403-B979C741E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59" y="1578820"/>
            <a:ext cx="2632100" cy="4988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A113FD-BB3E-4618-A56C-077241D4E16A}"/>
              </a:ext>
            </a:extLst>
          </p:cNvPr>
          <p:cNvSpPr txBox="1"/>
          <p:nvPr/>
        </p:nvSpPr>
        <p:spPr>
          <a:xfrm>
            <a:off x="671288" y="3654530"/>
            <a:ext cx="6535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oiret One" panose="02000000000000000000" pitchFamily="2" charset="0"/>
              </a:rPr>
              <a:t>What do you need then 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703E6A-241F-4DA0-897A-4AC68AEB3E80}"/>
              </a:ext>
            </a:extLst>
          </p:cNvPr>
          <p:cNvGrpSpPr/>
          <p:nvPr/>
        </p:nvGrpSpPr>
        <p:grpSpPr>
          <a:xfrm>
            <a:off x="66480" y="6318460"/>
            <a:ext cx="2607677" cy="457200"/>
            <a:chOff x="6523189" y="5029200"/>
            <a:chExt cx="2607677" cy="457200"/>
          </a:xfrm>
        </p:grpSpPr>
        <p:pic>
          <p:nvPicPr>
            <p:cNvPr id="29" name="Picture 2" descr="Image result for google assistant transparent">
              <a:extLst>
                <a:ext uri="{FF2B5EF4-FFF2-40B4-BE49-F238E27FC236}">
                  <a16:creationId xmlns:a16="http://schemas.microsoft.com/office/drawing/2014/main" id="{EA719DAF-E0A7-4A12-8DBF-C7D1536B7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1401D0-C25A-4768-AF9D-EB71EA0CEB5A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9" grpId="0"/>
      <p:bldP spid="13" grpId="0" animBg="1"/>
      <p:bldP spid="13" grpId="1" animBg="1"/>
      <p:bldP spid="18" grpId="0" animBg="1"/>
      <p:bldP spid="18" grpId="1" animBg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45E8D1-45B9-498B-94AC-7DCAFB7ECBC5}"/>
              </a:ext>
            </a:extLst>
          </p:cNvPr>
          <p:cNvSpPr txBox="1"/>
          <p:nvPr/>
        </p:nvSpPr>
        <p:spPr>
          <a:xfrm>
            <a:off x="4225135" y="2705725"/>
            <a:ext cx="38795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HOW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A3E2-22F9-438B-BC98-C88D1A63A3BD}"/>
              </a:ext>
            </a:extLst>
          </p:cNvPr>
          <p:cNvSpPr txBox="1"/>
          <p:nvPr/>
        </p:nvSpPr>
        <p:spPr>
          <a:xfrm>
            <a:off x="3663122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46BD9-7D39-4E40-A284-C7D14BF87524}"/>
              </a:ext>
            </a:extLst>
          </p:cNvPr>
          <p:cNvSpPr txBox="1"/>
          <p:nvPr/>
        </p:nvSpPr>
        <p:spPr>
          <a:xfrm>
            <a:off x="7542710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BB0E7B-C9B6-4562-9826-B8BC5F7E3DC2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8" name="Picture 2" descr="Image result for google assistant transparent">
              <a:extLst>
                <a:ext uri="{FF2B5EF4-FFF2-40B4-BE49-F238E27FC236}">
                  <a16:creationId xmlns:a16="http://schemas.microsoft.com/office/drawing/2014/main" id="{D76CF6D1-F024-47DC-BB03-6B49817E1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901CC-871F-4430-81E1-ED1DF88A48FB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0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3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3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3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6" grpId="0" build="allAtOnce"/>
      <p:bldP spid="6" grpId="1" build="allAtOnce"/>
      <p:bldP spid="6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result for conversation">
            <a:extLst>
              <a:ext uri="{FF2B5EF4-FFF2-40B4-BE49-F238E27FC236}">
                <a16:creationId xmlns:a16="http://schemas.microsoft.com/office/drawing/2014/main" id="{42F56D52-ED5F-49AE-BAE8-CE50C1CB4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8" t="13009"/>
          <a:stretch/>
        </p:blipFill>
        <p:spPr bwMode="auto">
          <a:xfrm>
            <a:off x="3619303" y="1955411"/>
            <a:ext cx="1002175" cy="24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B8674F6-516E-4688-A61F-F4353DC11D1B}"/>
              </a:ext>
            </a:extLst>
          </p:cNvPr>
          <p:cNvSpPr/>
          <p:nvPr/>
        </p:nvSpPr>
        <p:spPr>
          <a:xfrm>
            <a:off x="3517703" y="1955411"/>
            <a:ext cx="386080" cy="165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F1BFDB-7F8A-40FA-BCE8-B6A7EACB7494}"/>
              </a:ext>
            </a:extLst>
          </p:cNvPr>
          <p:cNvGrpSpPr/>
          <p:nvPr/>
        </p:nvGrpSpPr>
        <p:grpSpPr>
          <a:xfrm>
            <a:off x="1713178" y="1736090"/>
            <a:ext cx="2857500" cy="2857500"/>
            <a:chOff x="981658" y="2000250"/>
            <a:chExt cx="2857500" cy="2857500"/>
          </a:xfrm>
        </p:grpSpPr>
        <p:pic>
          <p:nvPicPr>
            <p:cNvPr id="23" name="Picture 2" descr="Image result for conversation">
              <a:extLst>
                <a:ext uri="{FF2B5EF4-FFF2-40B4-BE49-F238E27FC236}">
                  <a16:creationId xmlns:a16="http://schemas.microsoft.com/office/drawing/2014/main" id="{15B7655B-F82C-4107-B79B-D01177DEF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658" y="200025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D8C2BF-17B2-44F7-8236-833B2C74E969}"/>
                </a:ext>
              </a:extLst>
            </p:cNvPr>
            <p:cNvSpPr/>
            <p:nvPr/>
          </p:nvSpPr>
          <p:spPr>
            <a:xfrm>
              <a:off x="1640632" y="2000250"/>
              <a:ext cx="1539552" cy="1237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E8CDCC-520A-48C7-92C0-E0B1BF83761C}"/>
              </a:ext>
            </a:extLst>
          </p:cNvPr>
          <p:cNvSpPr txBox="1"/>
          <p:nvPr/>
        </p:nvSpPr>
        <p:spPr>
          <a:xfrm>
            <a:off x="2464717" y="2967335"/>
            <a:ext cx="554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CONVERSATION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D0DAD-D0E3-4E0C-9443-724A4F510EA4}"/>
              </a:ext>
            </a:extLst>
          </p:cNvPr>
          <p:cNvSpPr txBox="1"/>
          <p:nvPr/>
        </p:nvSpPr>
        <p:spPr>
          <a:xfrm>
            <a:off x="8782633" y="2967335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11056-9B90-4B4B-A059-39FCA0DAE653}"/>
              </a:ext>
            </a:extLst>
          </p:cNvPr>
          <p:cNvSpPr txBox="1"/>
          <p:nvPr/>
        </p:nvSpPr>
        <p:spPr>
          <a:xfrm>
            <a:off x="7747810" y="2967335"/>
            <a:ext cx="106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AL</a:t>
            </a:r>
          </a:p>
        </p:txBody>
      </p:sp>
      <p:pic>
        <p:nvPicPr>
          <p:cNvPr id="25" name="Picture 8" descr="Image result for google home hub transparent">
            <a:extLst>
              <a:ext uri="{FF2B5EF4-FFF2-40B4-BE49-F238E27FC236}">
                <a16:creationId xmlns:a16="http://schemas.microsoft.com/office/drawing/2014/main" id="{4CFF892A-0E0A-465F-A175-51B538F6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78" y="2354826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google home transparent">
            <a:extLst>
              <a:ext uri="{FF2B5EF4-FFF2-40B4-BE49-F238E27FC236}">
                <a16:creationId xmlns:a16="http://schemas.microsoft.com/office/drawing/2014/main" id="{703FC881-5EDD-4A9B-B420-151DECE4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6" y="2152261"/>
            <a:ext cx="2691130" cy="26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124030-657E-40CE-8642-740588E9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38" y="1927368"/>
            <a:ext cx="1387119" cy="1237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7C8880-8B93-4608-8266-928C53429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93" y="420232"/>
            <a:ext cx="2239506" cy="4244485"/>
          </a:xfrm>
          <a:prstGeom prst="rect">
            <a:avLst/>
          </a:prstGeom>
        </p:spPr>
      </p:pic>
      <p:pic>
        <p:nvPicPr>
          <p:cNvPr id="31" name="Picture 8" descr="Image result for google home hub transparent">
            <a:extLst>
              <a:ext uri="{FF2B5EF4-FFF2-40B4-BE49-F238E27FC236}">
                <a16:creationId xmlns:a16="http://schemas.microsoft.com/office/drawing/2014/main" id="{F6E0997D-821A-4ADC-9FB6-056AEB7D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77" y="1887343"/>
            <a:ext cx="3107224" cy="24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google home transparent">
            <a:extLst>
              <a:ext uri="{FF2B5EF4-FFF2-40B4-BE49-F238E27FC236}">
                <a16:creationId xmlns:a16="http://schemas.microsoft.com/office/drawing/2014/main" id="{E6CACFF7-611F-4AF9-830B-B713AB99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237" y="1533602"/>
            <a:ext cx="3107224" cy="31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1A81595-FFBF-408F-BBBF-B2F63EBC4E4B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34" name="Picture 2" descr="Image result for google assistant transparent">
              <a:extLst>
                <a:ext uri="{FF2B5EF4-FFF2-40B4-BE49-F238E27FC236}">
                  <a16:creationId xmlns:a16="http://schemas.microsoft.com/office/drawing/2014/main" id="{D4C96FC6-B3E7-40AA-85DA-EF4480EFA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A96EC4-816C-4E24-B55B-AB3EBABC378D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20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17005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1698 0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10469 0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05 0 L -0.17005 0.25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05 0.25 L -0.17005 0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69 0 L 0.10469 0.25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69 0.25 L 0.10469 0 " pathEditMode="relative" rAng="0" ptsTypes="AA">
                                      <p:cBhvr>
                                        <p:cTn id="9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" grpId="0"/>
      <p:bldP spid="4" grpId="1"/>
      <p:bldP spid="4" grpId="2"/>
      <p:bldP spid="8" grpId="0"/>
      <p:bldP spid="8" grpId="1"/>
      <p:bldP spid="8" grpId="2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30F3208-E02D-44F6-9178-2B409E661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276" y="980440"/>
            <a:ext cx="8890532" cy="48971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622AD70-4B6A-4974-9F44-178929631534}"/>
              </a:ext>
            </a:extLst>
          </p:cNvPr>
          <p:cNvSpPr txBox="1"/>
          <p:nvPr/>
        </p:nvSpPr>
        <p:spPr>
          <a:xfrm>
            <a:off x="6558593" y="3044279"/>
            <a:ext cx="4572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Google Assistant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062501-0389-4B67-901D-796194366E64}"/>
              </a:ext>
            </a:extLst>
          </p:cNvPr>
          <p:cNvSpPr txBox="1"/>
          <p:nvPr/>
        </p:nvSpPr>
        <p:spPr>
          <a:xfrm>
            <a:off x="1463198" y="1851644"/>
            <a:ext cx="32175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 Rounded MT Bold" panose="020F0704030504030204" pitchFamily="34" charset="0"/>
                <a:ea typeface="Source Code Pro" panose="020B0509030403020204" pitchFamily="49" charset="0"/>
              </a:rPr>
              <a:t>30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E25007-F6B1-43AB-95A7-E8331348B6A3}"/>
              </a:ext>
            </a:extLst>
          </p:cNvPr>
          <p:cNvSpPr txBox="1"/>
          <p:nvPr/>
        </p:nvSpPr>
        <p:spPr>
          <a:xfrm>
            <a:off x="6482392" y="2807325"/>
            <a:ext cx="4724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Language Support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E7A092-FE3C-4C1E-A9C3-D8CF365E24ED}"/>
              </a:ext>
            </a:extLst>
          </p:cNvPr>
          <p:cNvSpPr txBox="1"/>
          <p:nvPr/>
        </p:nvSpPr>
        <p:spPr>
          <a:xfrm>
            <a:off x="550429" y="1851644"/>
            <a:ext cx="50241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 Rounded MT Bold" panose="020F0704030504030204" pitchFamily="34" charset="0"/>
                <a:ea typeface="Source Code Pro" panose="020B0509030403020204" pitchFamily="49" charset="0"/>
              </a:rPr>
              <a:t>1B+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B0D9F7-1E57-4725-BE9E-372924B8AEEE}"/>
              </a:ext>
            </a:extLst>
          </p:cNvPr>
          <p:cNvSpPr txBox="1"/>
          <p:nvPr/>
        </p:nvSpPr>
        <p:spPr>
          <a:xfrm>
            <a:off x="6558591" y="3044278"/>
            <a:ext cx="4572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Devices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ADB7A8F-8B65-467A-AF89-A1F83D078A14}"/>
              </a:ext>
            </a:extLst>
          </p:cNvPr>
          <p:cNvCxnSpPr>
            <a:cxnSpLocks/>
          </p:cNvCxnSpPr>
          <p:nvPr/>
        </p:nvCxnSpPr>
        <p:spPr>
          <a:xfrm>
            <a:off x="6096000" y="1889760"/>
            <a:ext cx="0" cy="32816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62F814-53E4-4774-83FF-8A20101EB461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60" name="Picture 2" descr="Image result for google assistant transparent">
              <a:extLst>
                <a:ext uri="{FF2B5EF4-FFF2-40B4-BE49-F238E27FC236}">
                  <a16:creationId xmlns:a16="http://schemas.microsoft.com/office/drawing/2014/main" id="{A8A4CB24-BC9A-472D-8A02-D07B6190A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3A55C8-F9C2-4CE6-9FBC-CBA87BBA1896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2" grpId="0"/>
      <p:bldP spid="63" grpId="0"/>
      <p:bldP spid="43" grpId="0"/>
      <p:bldP spid="43" grpId="1"/>
      <p:bldP spid="55" grpId="0"/>
      <p:bldP spid="5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114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Arual</vt:lpstr>
      <vt:lpstr>Calibri</vt:lpstr>
      <vt:lpstr>Calibri Light</vt:lpstr>
      <vt:lpstr>Nexa Light</vt:lpstr>
      <vt:lpstr>Poiret One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 Dash</dc:creator>
  <cp:lastModifiedBy>Amrit Dash</cp:lastModifiedBy>
  <cp:revision>16</cp:revision>
  <dcterms:created xsi:type="dcterms:W3CDTF">2019-03-10T05:45:17Z</dcterms:created>
  <dcterms:modified xsi:type="dcterms:W3CDTF">2019-03-10T10:58:27Z</dcterms:modified>
</cp:coreProperties>
</file>